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1" d="100"/>
          <a:sy n="61" d="100"/>
        </p:scale>
        <p:origin x="-16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27BF59-A272-924C-A98D-B04F7CE5EF37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9A9923-8898-1E4C-9F91-1C69F03F8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022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AF1F83-63C0-E54E-B1FF-9953F7E57A43}" type="slidenum">
              <a:rPr lang="en-US"/>
              <a:pPr/>
              <a:t>2</a:t>
            </a:fld>
            <a:endParaRPr lang="en-US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19D619-1675-8644-919C-AD01F213811B}" type="slidenum">
              <a:rPr lang="en-US"/>
              <a:pPr/>
              <a:t>14</a:t>
            </a:fld>
            <a:endParaRPr lang="en-US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87D1EE-E0AC-484A-AFBB-12C028463EEB}" type="slidenum">
              <a:rPr lang="en-US"/>
              <a:pPr/>
              <a:t>3</a:t>
            </a:fld>
            <a:endParaRPr lang="en-US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ED7634-07DE-534D-8557-D13765374FFB}" type="slidenum">
              <a:rPr lang="en-US"/>
              <a:pPr/>
              <a:t>6</a:t>
            </a:fld>
            <a:endParaRPr lang="en-US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27B8ED-B849-674E-8F7D-5CEB86F10E92}" type="slidenum">
              <a:rPr lang="en-US"/>
              <a:pPr/>
              <a:t>7</a:t>
            </a:fld>
            <a:endParaRPr lang="en-US"/>
          </a:p>
        </p:txBody>
      </p:sp>
      <p:sp>
        <p:nvSpPr>
          <p:cNvPr id="4301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301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8C4B67-F1F2-BB4E-B5DA-2B37C4C7963E}" type="slidenum">
              <a:rPr lang="en-US"/>
              <a:pPr/>
              <a:t>8</a:t>
            </a:fld>
            <a:endParaRPr lang="en-US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B78CB2-833F-6241-B213-17DD1FAE81B5}" type="slidenum">
              <a:rPr lang="en-US"/>
              <a:pPr/>
              <a:t>9</a:t>
            </a:fld>
            <a:endParaRPr lang="en-US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3121F7-6806-6845-9495-5A9D918F0974}" type="slidenum">
              <a:rPr lang="en-US"/>
              <a:pPr/>
              <a:t>10</a:t>
            </a:fld>
            <a:endParaRPr lang="en-US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7B0E0E-82F5-5A42-B814-0A0311AA6A2B}" type="slidenum">
              <a:rPr lang="en-US"/>
              <a:pPr/>
              <a:t>11</a:t>
            </a:fld>
            <a:endParaRPr lang="en-US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16F60C-7629-6544-B00D-524CF5B6E9B7}" type="slidenum">
              <a:rPr lang="en-US"/>
              <a:pPr/>
              <a:t>13</a:t>
            </a:fld>
            <a:endParaRPr lang="en-U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54609-D650-F44F-B96A-B913FBA6EFCB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628D-1813-A446-8992-68F94B16F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755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54609-D650-F44F-B96A-B913FBA6EFCB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628D-1813-A446-8992-68F94B16F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513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54609-D650-F44F-B96A-B913FBA6EFCB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628D-1813-A446-8992-68F94B16F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91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54609-D650-F44F-B96A-B913FBA6EFCB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628D-1813-A446-8992-68F94B16F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312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54609-D650-F44F-B96A-B913FBA6EFCB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628D-1813-A446-8992-68F94B16F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418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54609-D650-F44F-B96A-B913FBA6EFCB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628D-1813-A446-8992-68F94B16F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411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54609-D650-F44F-B96A-B913FBA6EFCB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628D-1813-A446-8992-68F94B16F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628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54609-D650-F44F-B96A-B913FBA6EFCB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628D-1813-A446-8992-68F94B16F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235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54609-D650-F44F-B96A-B913FBA6EFCB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628D-1813-A446-8992-68F94B16F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154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54609-D650-F44F-B96A-B913FBA6EFCB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628D-1813-A446-8992-68F94B16F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979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54609-D650-F44F-B96A-B913FBA6EFCB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628D-1813-A446-8992-68F94B16F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652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54609-D650-F44F-B96A-B913FBA6EFCB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3B628D-1813-A446-8992-68F94B16F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226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www.youtube.com/watch?v=E8dkWQVFAoA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57200" y="4593311"/>
            <a:ext cx="5956356" cy="1828800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https://www.youtube.com/watch?v=</a:t>
            </a:r>
            <a:r>
              <a:rPr lang="en-US" dirty="0" smtClean="0">
                <a:hlinkClick r:id="rId2"/>
              </a:rPr>
              <a:t>E8dkWQVFAoA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growth and distribution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60877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Government Policy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 dirty="0"/>
              <a:t>In </a:t>
            </a:r>
            <a:r>
              <a:rPr lang="en-US" sz="3600" dirty="0" smtClean="0"/>
              <a:t>Canada people </a:t>
            </a:r>
            <a:r>
              <a:rPr lang="en-US" sz="3600" dirty="0"/>
              <a:t>are free to live wherever they want, however, in countries such as China or the former Soviet Union the government forced people to live in certain areas.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335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Government Policy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/>
              <a:t>The Russian government forced thousands of people to move to Siberia in order to develop the natural resources and economy of the region.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167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Immigration: The arrival of people into an area or country to live</a:t>
            </a:r>
          </a:p>
          <a:p>
            <a:r>
              <a:rPr lang="en-US" dirty="0" smtClean="0"/>
              <a:t>Emigration: The departure of people from an area or country to live elsewhere</a:t>
            </a:r>
          </a:p>
          <a:p>
            <a:r>
              <a:rPr lang="en-US" dirty="0" smtClean="0"/>
              <a:t>Net Migration: Immigration – Emigration = Net Migration</a:t>
            </a:r>
          </a:p>
          <a:p>
            <a:endParaRPr lang="en-US" dirty="0"/>
          </a:p>
          <a:p>
            <a:r>
              <a:rPr lang="en-US" dirty="0" smtClean="0"/>
              <a:t>Example: In 2015 25,000 people Immigrated to Canada and 10,000 people emigrated from Canada, what was the Net Migration?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Migration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2318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Technology: Transportation</a:t>
            </a:r>
            <a:endParaRPr 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/>
              <a:t>Areas that have good transportation networks such as roads, trains, subways, or busses are more heavily populated.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730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Conflicts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0999" y="1719071"/>
            <a:ext cx="8407893" cy="4897216"/>
          </a:xfrm>
        </p:spPr>
        <p:txBody>
          <a:bodyPr>
            <a:normAutofit/>
          </a:bodyPr>
          <a:lstStyle/>
          <a:p>
            <a:r>
              <a:rPr lang="en-US" sz="3600" dirty="0"/>
              <a:t>Wars have a major impact on population distribution because people flee areas that have conflicts.  Some examples are the Sudan, Rwanda, and the Former Yugoslavia</a:t>
            </a:r>
            <a:r>
              <a:rPr lang="en-US" sz="3600" dirty="0" smtClean="0"/>
              <a:t>.</a:t>
            </a:r>
            <a:endParaRPr lang="en-US" sz="3600" dirty="0"/>
          </a:p>
          <a:p>
            <a:r>
              <a:rPr lang="en-US" sz="3600" dirty="0" smtClean="0"/>
              <a:t>I guess I should also update this to include Syria considering the population boost to Canada of 25000 refugees by January </a:t>
            </a:r>
          </a:p>
        </p:txBody>
      </p:sp>
    </p:spTree>
    <p:extLst>
      <p:ext uri="{BB962C8B-B14F-4D97-AF65-F5344CB8AC3E}">
        <p14:creationId xmlns:p14="http://schemas.microsoft.com/office/powerpoint/2010/main" val="3484083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Read Pages 32-34, fill in any notes you may have missed</a:t>
            </a:r>
          </a:p>
          <a:p>
            <a:r>
              <a:rPr lang="en-US" sz="2800" dirty="0" smtClean="0"/>
              <a:t>Complete question 1 on page 34, it shows you how to calculate population change. </a:t>
            </a:r>
          </a:p>
          <a:p>
            <a:r>
              <a:rPr lang="en-US" sz="2800" dirty="0" smtClean="0"/>
              <a:t>Also, begin to ensure you have definitions for everything in BLUE down this sides of your pages</a:t>
            </a:r>
          </a:p>
          <a:p>
            <a:r>
              <a:rPr lang="en-US" sz="2800" dirty="0" smtClean="0"/>
              <a:t>If you have finished this you may work on your assignment. 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21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Population Distribution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 dirty="0"/>
              <a:t>Population is not distributed evenly because of several factors</a:t>
            </a:r>
            <a:r>
              <a:rPr lang="en-US" sz="3600" dirty="0" smtClean="0"/>
              <a:t>.</a:t>
            </a:r>
          </a:p>
          <a:p>
            <a:r>
              <a:rPr lang="en-US" sz="3600" dirty="0" smtClean="0"/>
              <a:t>What types of things might affect how population is spread out?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767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Population Factors</a:t>
            </a: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199"/>
            <a:ext cx="8153400" cy="4656667"/>
          </a:xfrm>
        </p:spPr>
        <p:txBody>
          <a:bodyPr>
            <a:normAutofit fontScale="92500"/>
          </a:bodyPr>
          <a:lstStyle/>
          <a:p>
            <a:r>
              <a:rPr lang="en-US" sz="3600" dirty="0"/>
              <a:t>The </a:t>
            </a:r>
            <a:r>
              <a:rPr lang="en-US" sz="3600" dirty="0" smtClean="0"/>
              <a:t>five factors </a:t>
            </a:r>
            <a:r>
              <a:rPr lang="en-US" sz="3600" dirty="0"/>
              <a:t>that influence population distribution are: </a:t>
            </a:r>
            <a:r>
              <a:rPr lang="en-US" sz="3600" dirty="0" smtClean="0"/>
              <a:t>History, Environment, Policy, Technology, and Migration. </a:t>
            </a:r>
          </a:p>
          <a:p>
            <a:r>
              <a:rPr lang="en-US" sz="3600" dirty="0" smtClean="0"/>
              <a:t>There are many different things that can fall under these categories such as: </a:t>
            </a:r>
            <a:r>
              <a:rPr lang="en-US" sz="3600" dirty="0"/>
              <a:t>natural resources, climate, economic development, government policy, rural/urban settlement, capital resources, and conflicts.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65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80" name="Picture 4" descr="WorldPopulation-main_Fu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47700"/>
            <a:ext cx="8229600" cy="546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6152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6" name="Picture 1028" descr="world_popul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36688"/>
            <a:ext cx="8610600" cy="394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1099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History: Natural </a:t>
            </a:r>
            <a:r>
              <a:rPr lang="en-US" dirty="0"/>
              <a:t>Resources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Traditionally people settled </a:t>
            </a:r>
            <a:r>
              <a:rPr lang="en-US" sz="3200" dirty="0"/>
              <a:t>closer to valuable resources such as oil, arable land, and fresh water.  Most people in the world live near the coast or along a major waterway and they live on flat ground that is easy to farm.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955851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History: Natural </a:t>
            </a:r>
            <a:r>
              <a:rPr lang="en-US" dirty="0"/>
              <a:t>Resources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A good example of how natural resources affect population distribution is China.  </a:t>
            </a:r>
            <a:endParaRPr lang="en-US" sz="3200" dirty="0" smtClean="0"/>
          </a:p>
          <a:p>
            <a:r>
              <a:rPr lang="en-US" sz="3200" dirty="0" smtClean="0"/>
              <a:t>Western </a:t>
            </a:r>
            <a:r>
              <a:rPr lang="en-US" sz="3200" dirty="0"/>
              <a:t>China is not heavily populated because it is mountainous or a desert.</a:t>
            </a:r>
            <a:r>
              <a:rPr lang="en-US" sz="18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736853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Environment: Climate</a:t>
            </a:r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0999" y="1719071"/>
            <a:ext cx="8407893" cy="4918796"/>
          </a:xfrm>
        </p:spPr>
        <p:txBody>
          <a:bodyPr>
            <a:normAutofit lnSpcReduction="10000"/>
          </a:bodyPr>
          <a:lstStyle/>
          <a:p>
            <a:r>
              <a:rPr lang="en-US" sz="3200" dirty="0"/>
              <a:t>There are parts of the earth where people cannot live or it is very difficult to live because it is too cold.  People don</a:t>
            </a:r>
            <a:r>
              <a:rPr lang="ja-JP" altLang="en-US" sz="3200" dirty="0"/>
              <a:t>’</a:t>
            </a:r>
            <a:r>
              <a:rPr lang="en-US" sz="3200" dirty="0"/>
              <a:t>t live in Antarctica and very few people live in the arctic</a:t>
            </a:r>
            <a:r>
              <a:rPr lang="en-US" sz="3200" dirty="0" smtClean="0"/>
              <a:t>.</a:t>
            </a:r>
          </a:p>
          <a:p>
            <a:r>
              <a:rPr lang="en-US" sz="3200" dirty="0"/>
              <a:t>Few people live in hot climates such as deserts.  Look at the Sahara and Gobi deserts</a:t>
            </a:r>
            <a:r>
              <a:rPr lang="en-US" sz="3200" dirty="0" smtClean="0"/>
              <a:t>.</a:t>
            </a:r>
          </a:p>
          <a:p>
            <a:r>
              <a:rPr lang="en-US" sz="3200" dirty="0"/>
              <a:t>Wet climates can also be a problem such as tropical rainforests.  The Amazon rainforest is sparsely populated because the soil is not very fertile.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845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Economic Development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 dirty="0"/>
              <a:t>People don</a:t>
            </a:r>
            <a:r>
              <a:rPr lang="ja-JP" altLang="en-US" sz="3600" dirty="0"/>
              <a:t>’</a:t>
            </a:r>
            <a:r>
              <a:rPr lang="en-US" sz="3600" dirty="0"/>
              <a:t>t live in areas where there are no jobs.  This is one reason why people migrate to other countries or to cities.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346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553</Words>
  <Application>Microsoft Macintosh PowerPoint</Application>
  <PresentationFormat>On-screen Show (4:3)</PresentationFormat>
  <Paragraphs>49</Paragraphs>
  <Slides>15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Population growth and distribution</vt:lpstr>
      <vt:lpstr>Population Distribution</vt:lpstr>
      <vt:lpstr>Population Factors</vt:lpstr>
      <vt:lpstr>PowerPoint Presentation</vt:lpstr>
      <vt:lpstr>PowerPoint Presentation</vt:lpstr>
      <vt:lpstr>History: Natural Resources</vt:lpstr>
      <vt:lpstr>History: Natural Resources</vt:lpstr>
      <vt:lpstr>Environment: Climate</vt:lpstr>
      <vt:lpstr>Economic Development</vt:lpstr>
      <vt:lpstr>Government Policy</vt:lpstr>
      <vt:lpstr>Government Policy</vt:lpstr>
      <vt:lpstr>Migration</vt:lpstr>
      <vt:lpstr>Technology: Transportation</vt:lpstr>
      <vt:lpstr>Conflicts</vt:lpstr>
      <vt:lpstr>Task</vt:lpstr>
    </vt:vector>
  </TitlesOfParts>
  <Company>Toronto Prep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Population growth and distribution</dc:title>
  <dc:creator>Christopher Gray</dc:creator>
  <cp:lastModifiedBy>Christopher Gray</cp:lastModifiedBy>
  <cp:revision>1</cp:revision>
  <dcterms:created xsi:type="dcterms:W3CDTF">2015-11-19T19:06:24Z</dcterms:created>
  <dcterms:modified xsi:type="dcterms:W3CDTF">2015-11-19T19:06:54Z</dcterms:modified>
</cp:coreProperties>
</file>